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102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373F0-7703-4646-AE53-9D00633D5FB8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B790E-915B-400C-910E-5F2D555C1B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catherineasquithgallery.com/uploads/posts/2021-02/1614371323_5-p-svetlo-sinii-fon-dlya-prezentatsii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14300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Кандидаты на пост президента школы: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92cee6d8-cc82-40e8-926f-d9dfb4907c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500174"/>
            <a:ext cx="1643074" cy="2477190"/>
          </a:xfrm>
          <a:prstGeom prst="rect">
            <a:avLst/>
          </a:prstGeom>
        </p:spPr>
      </p:pic>
      <p:pic>
        <p:nvPicPr>
          <p:cNvPr id="8" name="Рисунок 7" descr="932f3726-5a6f-438d-b381-d8281e45367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3108" y="1500174"/>
            <a:ext cx="1714512" cy="2459952"/>
          </a:xfrm>
          <a:prstGeom prst="rect">
            <a:avLst/>
          </a:prstGeom>
        </p:spPr>
      </p:pic>
      <p:pic>
        <p:nvPicPr>
          <p:cNvPr id="9" name="Рисунок 8" descr="7715fd36-7b73-424b-b5eb-de967940687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00496" y="1500174"/>
            <a:ext cx="1500198" cy="2452431"/>
          </a:xfrm>
          <a:prstGeom prst="rect">
            <a:avLst/>
          </a:prstGeom>
        </p:spPr>
      </p:pic>
      <p:pic>
        <p:nvPicPr>
          <p:cNvPr id="10" name="Рисунок 9" descr="ca6828a8-6b3e-44bc-8b65-b6be59361ba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43570" y="1500174"/>
            <a:ext cx="1619154" cy="2428892"/>
          </a:xfrm>
          <a:prstGeom prst="rect">
            <a:avLst/>
          </a:prstGeom>
        </p:spPr>
      </p:pic>
      <p:pic>
        <p:nvPicPr>
          <p:cNvPr id="11" name="Рисунок 10" descr="fb9b9a7e-590d-4b33-ab5c-bc5b71bec83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429520" y="1500174"/>
            <a:ext cx="1428760" cy="238464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7500958" y="4000504"/>
            <a:ext cx="16430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Чуйченко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Константин 6 класс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3108" y="4000504"/>
            <a:ext cx="150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Балтабаев </a:t>
            </a:r>
            <a:r>
              <a:rPr lang="ru-RU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Серик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класс 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72132" y="400050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>
                <a:solidFill>
                  <a:srgbClr val="FF0000"/>
                </a:solidFill>
              </a:rPr>
              <a:t>Атрашенко</a:t>
            </a:r>
            <a:r>
              <a:rPr lang="ru-RU" sz="1200" dirty="0" smtClean="0">
                <a:solidFill>
                  <a:srgbClr val="FF0000"/>
                </a:solidFill>
              </a:rPr>
              <a:t> Ангелина</a:t>
            </a:r>
          </a:p>
          <a:p>
            <a:r>
              <a:rPr lang="ru-RU" sz="1200" dirty="0" smtClean="0">
                <a:solidFill>
                  <a:srgbClr val="FF0000"/>
                </a:solidFill>
              </a:rPr>
              <a:t> 8 класс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00496" y="400050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Литвинова Валерия 7класс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400050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Дудников Станислав 7 класс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3175" y="5000636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Сделай  правильный выбор!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Кандидаты на пост президента школы: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Кандидаты на пост президента школы:</dc:title>
  <dc:creator>Admin</dc:creator>
  <cp:lastModifiedBy>Admin</cp:lastModifiedBy>
  <cp:revision>1</cp:revision>
  <dcterms:created xsi:type="dcterms:W3CDTF">2021-09-21T00:25:08Z</dcterms:created>
  <dcterms:modified xsi:type="dcterms:W3CDTF">2021-09-21T00:54:19Z</dcterms:modified>
</cp:coreProperties>
</file>