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5"/>
  </p:handoutMasterIdLst>
  <p:sldIdLst>
    <p:sldId id="278" r:id="rId2"/>
    <p:sldId id="280" r:id="rId3"/>
    <p:sldId id="281" r:id="rId4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80414-4B27-4180-ACFD-1A970A6D19B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D145-5B1B-46BB-8307-45CC7724C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0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000792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Сураухан Гулжан</a:t>
            </a:r>
          </a:p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Приречный орта мектебінің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 мен әдебиеті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пәндерінің мұғалімі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Еңбек өтілі: 9жыл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Санаты: ІІ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 деңгей Бағдарламасы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 оқыған мұғалім</a:t>
            </a:r>
          </a:p>
          <a:p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Жаңартылған бағдарлама бойынша курыстан өткем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Тақырыбым: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Инновациялық технологиялар арқылы оқушыларды  сауатты, сөйлеуге, жазуға үйрету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 жетістіктері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фаталар сабактын\20180413_1748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760" y="663340"/>
            <a:ext cx="292895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фаталар сабактын\20180413_180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70390"/>
            <a:ext cx="139304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E:\фаталар сабактын\20180413_17215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140968"/>
            <a:ext cx="2214578" cy="130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аталар сабактын\20180413_1815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647454"/>
            <a:ext cx="2357454" cy="127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фаталар сабактын\20180424_1516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5" y="2835286"/>
            <a:ext cx="371477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фаталар сабактын\20180424_154339.jpg"/>
          <p:cNvPicPr/>
          <p:nvPr/>
        </p:nvPicPr>
        <p:blipFill>
          <a:blip r:embed="rId7" cstate="print"/>
          <a:srcRect l="26316" t="9929"/>
          <a:stretch>
            <a:fillRect/>
          </a:stretch>
        </p:blipFill>
        <p:spPr bwMode="auto">
          <a:xfrm>
            <a:off x="428596" y="257174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фаталар сабактын\20180424_1448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97513">
            <a:off x="2878497" y="5328519"/>
            <a:ext cx="1489647" cy="77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фаталар сабактын\20180424_14484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714744" y="5429264"/>
            <a:ext cx="121444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фаталар сабактын\20180424_14480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989338">
            <a:off x="4879631" y="5255215"/>
            <a:ext cx="1485900" cy="8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фаталар сабактын\20180424_14484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4357686" y="5429264"/>
            <a:ext cx="1214446" cy="6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фаталар сабактын\20180424_14480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989338">
            <a:off x="5451135" y="5469528"/>
            <a:ext cx="1485900" cy="8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785786" y="2071678"/>
            <a:ext cx="2286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71737" y="2967335"/>
            <a:ext cx="12426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06" y="250030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/>
              <a:t> І –орын  Майер Инесса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857488" y="6072206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/>
              <a:t>Nio.kz  ұлттық интернет  олимпиадасынан    1, дәрежеге  5 оқушы, ІІІ дәрежеге  1 оқушы  дипломдарға  ие болды.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00034" y="207167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/>
              <a:t>Абай оқуларынан 2 сынып оқушылары марапатталды</a:t>
            </a:r>
            <a:endParaRPr lang="ru-RU" sz="1400" dirty="0"/>
          </a:p>
        </p:txBody>
      </p:sp>
      <p:pic>
        <p:nvPicPr>
          <p:cNvPr id="35" name="Рисунок 34" descr="E:\фаталар сабактын\20180413_17294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V="1">
            <a:off x="6500826" y="642918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6500826" y="207167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/>
              <a:t>6 сынып оқушысы </a:t>
            </a:r>
          </a:p>
          <a:p>
            <a:r>
              <a:rPr lang="kk-KZ" sz="1400" dirty="0" smtClean="0"/>
              <a:t>Мұқаш Нұрым І –орын</a:t>
            </a:r>
            <a:endParaRPr lang="ru-RU" sz="1400" dirty="0"/>
          </a:p>
        </p:txBody>
      </p:sp>
      <p:pic>
        <p:nvPicPr>
          <p:cNvPr id="22" name="Рисунок 21" descr="E:\фаталар сабактын\20180413_18163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4729038"/>
            <a:ext cx="2500330" cy="13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85720" y="633478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/>
              <a:t>Абай оқуларынан 1,2,3 орындарға ие болды 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</a:rPr>
              <a:t>Сабақтағы сәттер.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E:\фаталар сабактын\20180425_112323.jpg"/>
          <p:cNvPicPr/>
          <p:nvPr/>
        </p:nvPicPr>
        <p:blipFill>
          <a:blip r:embed="rId2" cstate="print"/>
          <a:srcRect l="23063" r="2425"/>
          <a:stretch>
            <a:fillRect/>
          </a:stretch>
        </p:blipFill>
        <p:spPr bwMode="auto">
          <a:xfrm>
            <a:off x="214282" y="285728"/>
            <a:ext cx="192882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аталар сабактын\20180425_115434.jpg"/>
          <p:cNvPicPr/>
          <p:nvPr/>
        </p:nvPicPr>
        <p:blipFill>
          <a:blip r:embed="rId3" cstate="print"/>
          <a:srcRect l="14596" t="16757" r="41615"/>
          <a:stretch>
            <a:fillRect/>
          </a:stretch>
        </p:blipFill>
        <p:spPr bwMode="auto">
          <a:xfrm>
            <a:off x="4643438" y="3000372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фаталар сабактын\20180426_142752.jpg"/>
          <p:cNvPicPr/>
          <p:nvPr/>
        </p:nvPicPr>
        <p:blipFill>
          <a:blip r:embed="rId4" cstate="print"/>
          <a:srcRect l="11120" t="9353" r="16815"/>
          <a:stretch>
            <a:fillRect/>
          </a:stretch>
        </p:blipFill>
        <p:spPr bwMode="auto">
          <a:xfrm>
            <a:off x="6643702" y="1214422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фаталар сабактын\20180425_112418.jpg"/>
          <p:cNvPicPr/>
          <p:nvPr/>
        </p:nvPicPr>
        <p:blipFill>
          <a:blip r:embed="rId5" cstate="print"/>
          <a:srcRect l="6757" t="24312" r="30743" b="9633"/>
          <a:stretch>
            <a:fillRect/>
          </a:stretch>
        </p:blipFill>
        <p:spPr bwMode="auto">
          <a:xfrm>
            <a:off x="214282" y="4929198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фаталар сабактын\20180503_151237.jpg"/>
          <p:cNvPicPr/>
          <p:nvPr/>
        </p:nvPicPr>
        <p:blipFill>
          <a:blip r:embed="rId6" cstate="print"/>
          <a:srcRect l="28016"/>
          <a:stretch>
            <a:fillRect/>
          </a:stretch>
        </p:blipFill>
        <p:spPr bwMode="auto">
          <a:xfrm>
            <a:off x="285720" y="2000240"/>
            <a:ext cx="2119315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аталар сабактын\20180426_142735.jpg"/>
          <p:cNvPicPr/>
          <p:nvPr/>
        </p:nvPicPr>
        <p:blipFill>
          <a:blip r:embed="rId7" cstate="print"/>
          <a:srcRect r="20417"/>
          <a:stretch>
            <a:fillRect/>
          </a:stretch>
        </p:blipFill>
        <p:spPr bwMode="auto">
          <a:xfrm>
            <a:off x="2428860" y="1000108"/>
            <a:ext cx="235745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фаталар сабактын\20180503_142214.jpg"/>
          <p:cNvPicPr/>
          <p:nvPr/>
        </p:nvPicPr>
        <p:blipFill>
          <a:blip r:embed="rId8" cstate="print"/>
          <a:srcRect l="20500" r="22000"/>
          <a:stretch>
            <a:fillRect/>
          </a:stretch>
        </p:blipFill>
        <p:spPr bwMode="auto">
          <a:xfrm>
            <a:off x="2428860" y="4929198"/>
            <a:ext cx="200026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фаталар сабактын\IMG-20180225-WA0012.jpg"/>
          <p:cNvPicPr/>
          <p:nvPr/>
        </p:nvPicPr>
        <p:blipFill>
          <a:blip r:embed="rId9" cstate="print"/>
          <a:srcRect t="14650"/>
          <a:stretch>
            <a:fillRect/>
          </a:stretch>
        </p:blipFill>
        <p:spPr bwMode="auto">
          <a:xfrm>
            <a:off x="2571736" y="2571744"/>
            <a:ext cx="200026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фаталар сабактын\20180503_150324.jpg"/>
          <p:cNvPicPr/>
          <p:nvPr/>
        </p:nvPicPr>
        <p:blipFill>
          <a:blip r:embed="rId10" cstate="print"/>
          <a:srcRect r="20161"/>
          <a:stretch>
            <a:fillRect/>
          </a:stretch>
        </p:blipFill>
        <p:spPr bwMode="auto">
          <a:xfrm>
            <a:off x="6715140" y="3000372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:\фаталар сабактын\20180503_151352.jpg"/>
          <p:cNvPicPr/>
          <p:nvPr/>
        </p:nvPicPr>
        <p:blipFill>
          <a:blip r:embed="rId11" cstate="print"/>
          <a:srcRect l="27811"/>
          <a:stretch>
            <a:fillRect/>
          </a:stretch>
        </p:blipFill>
        <p:spPr bwMode="auto">
          <a:xfrm>
            <a:off x="6822297" y="4749108"/>
            <a:ext cx="1785950" cy="147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E:\фаталар сабактын\IMG-20180225-WA0006.jpg"/>
          <p:cNvPicPr/>
          <p:nvPr/>
        </p:nvPicPr>
        <p:blipFill>
          <a:blip r:embed="rId12" cstate="print"/>
          <a:srcRect t="25221" b="6637"/>
          <a:stretch>
            <a:fillRect/>
          </a:stretch>
        </p:blipFill>
        <p:spPr bwMode="auto">
          <a:xfrm>
            <a:off x="2571736" y="3929066"/>
            <a:ext cx="178595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E:\фаталар сабактын\20180425_161133.jpg"/>
          <p:cNvPicPr/>
          <p:nvPr/>
        </p:nvPicPr>
        <p:blipFill>
          <a:blip r:embed="rId13" cstate="print"/>
          <a:srcRect l="17424" t="20500" r="41265" b="18000"/>
          <a:stretch>
            <a:fillRect/>
          </a:stretch>
        </p:blipFill>
        <p:spPr bwMode="auto">
          <a:xfrm>
            <a:off x="4857752" y="1214422"/>
            <a:ext cx="185738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E:\фаталар сабактын\20180426_145548.jpg"/>
          <p:cNvPicPr/>
          <p:nvPr/>
        </p:nvPicPr>
        <p:blipFill>
          <a:blip r:embed="rId14" cstate="print"/>
          <a:srcRect l="11224" t="9972" r="9086" b="24786"/>
          <a:stretch>
            <a:fillRect/>
          </a:stretch>
        </p:blipFill>
        <p:spPr bwMode="auto">
          <a:xfrm>
            <a:off x="4572000" y="5214950"/>
            <a:ext cx="203810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E:\фаталар сабактын\20180426_141747.jpg"/>
          <p:cNvPicPr/>
          <p:nvPr/>
        </p:nvPicPr>
        <p:blipFill>
          <a:blip r:embed="rId15" cstate="print"/>
          <a:srcRect l="5612" t="17094" r="54783" b="19658"/>
          <a:stretch>
            <a:fillRect/>
          </a:stretch>
        </p:blipFill>
        <p:spPr bwMode="auto">
          <a:xfrm>
            <a:off x="214282" y="3571876"/>
            <a:ext cx="192882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94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Презентация PowerPoint</vt:lpstr>
      <vt:lpstr>Оқушылардың жетістіктері.</vt:lpstr>
      <vt:lpstr>Сабақтағы сәттер.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С.Д.АСФЕНДИЯРОВ АТЫНДАҒЫ                    ҚАЗАҚ ҰЛТТЫҚ МЕДИЦИНА УНИВЕРСИТЕТІ</dc:title>
  <dc:creator>асд</dc:creator>
  <cp:lastModifiedBy>DNA7 X86</cp:lastModifiedBy>
  <cp:revision>66</cp:revision>
  <cp:lastPrinted>2013-03-18T18:47:25Z</cp:lastPrinted>
  <dcterms:modified xsi:type="dcterms:W3CDTF">2018-06-06T14:15:54Z</dcterms:modified>
</cp:coreProperties>
</file>